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Outfit Extra Bold"/>
      <p:regular r:id="rId15"/>
    </p:embeddedFont>
    <p:embeddedFont>
      <p:font typeface="Arimo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3-5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Enhancing Banking Security with Email Verification API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 today's digital landscape, email verification is crucial for secure banking. This presentation outlines a comprehensive Email Verification System API.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It will enhance security, reduce risks, and improve communication with customers.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7399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Why Email Verification Matters in Banking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868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3529370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486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Prevents Fraud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9772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Blocks fake email submissions during registration.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4868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6937" y="3529370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08983" y="34868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Ensures Secure Communication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08983" y="433161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Guarantees sensitive information reaches the correct recipient.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9022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5944791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9022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Improves Delivery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39270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Reduces bounce rates and enhances email system reliability.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9296162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Multi-Layered Email Validation Process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26087" y="1798082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Format Validation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2026087" y="2236113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Robust pattern-matching validates email syntax.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26087" y="3013829"/>
            <a:ext cx="3063359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Temporary Domain Check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2026087" y="3451860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Database of disposable email providers.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26087" y="4229576"/>
            <a:ext cx="2540675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Blacklist Cross-check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Blocks untrustworthy or spam-prone addresses.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26087" y="5445323"/>
            <a:ext cx="3313509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DNS MX Record Verification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Ensures domain can receive emails.</a:t>
            </a:r>
            <a:endParaRPr lang="en-US" sz="15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26087" y="6661071"/>
            <a:ext cx="3127415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One-Time Password (OTP)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Validates inbox and confirms user identity.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41903"/>
            <a:ext cx="77539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Achieving Over 95% Accuracy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9491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API achieves over 95% accuracy. It uses a multi-layered approach to ensure precise validation for complex email scenarios.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99521" y="39701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Comprehensive validation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4123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Precise validation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8545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Handles complex email scenarios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881658"/>
            <a:ext cx="12057698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Automated Updates for Temporary Email Domains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303770" y="1929527"/>
            <a:ext cx="22860" cy="5418415"/>
          </a:xfrm>
          <a:prstGeom prst="roundRect">
            <a:avLst>
              <a:gd name="adj" fmla="val 375696"/>
            </a:avLst>
          </a:prstGeom>
          <a:solidFill>
            <a:srgbClr val="BDB8DF"/>
          </a:solidFill>
          <a:ln/>
        </p:spPr>
      </p:sp>
      <p:sp>
        <p:nvSpPr>
          <p:cNvPr id="4" name="Shape 2"/>
          <p:cNvSpPr/>
          <p:nvPr/>
        </p:nvSpPr>
        <p:spPr>
          <a:xfrm>
            <a:off x="6494621" y="2378154"/>
            <a:ext cx="613410" cy="22860"/>
          </a:xfrm>
          <a:prstGeom prst="roundRect">
            <a:avLst>
              <a:gd name="adj" fmla="val 375696"/>
            </a:avLst>
          </a:prstGeom>
          <a:solidFill>
            <a:srgbClr val="BDB8DF"/>
          </a:solidFill>
          <a:ln/>
        </p:spPr>
      </p:sp>
      <p:sp>
        <p:nvSpPr>
          <p:cNvPr id="5" name="Shape 3"/>
          <p:cNvSpPr/>
          <p:nvPr/>
        </p:nvSpPr>
        <p:spPr>
          <a:xfrm>
            <a:off x="7085171" y="2159556"/>
            <a:ext cx="460058" cy="46005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61848" y="2197894"/>
            <a:ext cx="30670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736777" y="2133957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Scheduled Cron Job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15685" y="2576036"/>
            <a:ext cx="5577126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Runs every 6 hours.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2369" y="3400425"/>
            <a:ext cx="613410" cy="22860"/>
          </a:xfrm>
          <a:prstGeom prst="roundRect">
            <a:avLst>
              <a:gd name="adj" fmla="val 375696"/>
            </a:avLst>
          </a:prstGeom>
          <a:solidFill>
            <a:srgbClr val="BDB8DF"/>
          </a:solidFill>
          <a:ln/>
        </p:spPr>
      </p:sp>
      <p:sp>
        <p:nvSpPr>
          <p:cNvPr id="10" name="Shape 8"/>
          <p:cNvSpPr/>
          <p:nvPr/>
        </p:nvSpPr>
        <p:spPr>
          <a:xfrm>
            <a:off x="7085171" y="3181826"/>
            <a:ext cx="460058" cy="46005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61848" y="3220164"/>
            <a:ext cx="30670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337590" y="3156228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Fetching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337590" y="3598307"/>
            <a:ext cx="5577126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Fetches data from trusted resources.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94621" y="4320540"/>
            <a:ext cx="613410" cy="22860"/>
          </a:xfrm>
          <a:prstGeom prst="roundRect">
            <a:avLst>
              <a:gd name="adj" fmla="val 375696"/>
            </a:avLst>
          </a:prstGeom>
          <a:solidFill>
            <a:srgbClr val="BDB8DF"/>
          </a:solidFill>
          <a:ln/>
        </p:spPr>
      </p:sp>
      <p:sp>
        <p:nvSpPr>
          <p:cNvPr id="15" name="Shape 13"/>
          <p:cNvSpPr/>
          <p:nvPr/>
        </p:nvSpPr>
        <p:spPr>
          <a:xfrm>
            <a:off x="7085171" y="4101941"/>
            <a:ext cx="460058" cy="46005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61848" y="4140279"/>
            <a:ext cx="30670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614738" y="4076343"/>
            <a:ext cx="267807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Database Comparison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15685" y="4518422"/>
            <a:ext cx="5577126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Compares fetched data with existing database.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22369" y="5240655"/>
            <a:ext cx="613410" cy="22860"/>
          </a:xfrm>
          <a:prstGeom prst="roundRect">
            <a:avLst>
              <a:gd name="adj" fmla="val 375696"/>
            </a:avLst>
          </a:prstGeom>
          <a:solidFill>
            <a:srgbClr val="BDB8DF"/>
          </a:solidFill>
          <a:ln/>
        </p:spPr>
      </p:sp>
      <p:sp>
        <p:nvSpPr>
          <p:cNvPr id="20" name="Shape 18"/>
          <p:cNvSpPr/>
          <p:nvPr/>
        </p:nvSpPr>
        <p:spPr>
          <a:xfrm>
            <a:off x="7085171" y="5022056"/>
            <a:ext cx="460058" cy="46005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61848" y="5060394"/>
            <a:ext cx="30670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337590" y="4996458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Update Actions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337590" y="5438537"/>
            <a:ext cx="5577126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Adds new entries, removes outdated ones.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94621" y="6160770"/>
            <a:ext cx="613410" cy="22860"/>
          </a:xfrm>
          <a:prstGeom prst="roundRect">
            <a:avLst>
              <a:gd name="adj" fmla="val 375696"/>
            </a:avLst>
          </a:prstGeom>
          <a:solidFill>
            <a:srgbClr val="BDB8DF"/>
          </a:solidFill>
          <a:ln/>
        </p:spPr>
      </p:sp>
      <p:sp>
        <p:nvSpPr>
          <p:cNvPr id="25" name="Shape 23"/>
          <p:cNvSpPr/>
          <p:nvPr/>
        </p:nvSpPr>
        <p:spPr>
          <a:xfrm>
            <a:off x="7085171" y="5942171"/>
            <a:ext cx="460058" cy="46005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161848" y="5980509"/>
            <a:ext cx="30670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3736777" y="5916573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Logging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15685" y="6358652"/>
            <a:ext cx="5577126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Logs all actions for monitoring.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9756"/>
            <a:ext cx="75414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Infrastructure Requirements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5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UAT System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166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4-core processor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8 GB RAM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256 GB SSD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In-house SMTP server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Local caching DNS server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276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Private subnet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135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Production System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37166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8-core processor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16 GB RAM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512 GB SSD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In-house SMTP server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High-speed local DNS caching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59276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Private subnet with VPN access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05927"/>
            <a:ext cx="8093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Implementation and Workflow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675590"/>
            <a:ext cx="3005495" cy="226814"/>
          </a:xfrm>
          <a:prstGeom prst="roundRect">
            <a:avLst>
              <a:gd name="adj" fmla="val 4200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93790" y="6242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Admin Portal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732984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React.js for managing master database and logs.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139446" y="5335310"/>
            <a:ext cx="3005614" cy="226814"/>
          </a:xfrm>
          <a:prstGeom prst="roundRect">
            <a:avLst>
              <a:gd name="adj" fmla="val 4200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139446" y="59022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Backend API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139446" y="6392704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Node.js for high performance and scalability.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85221" y="4995029"/>
            <a:ext cx="3005614" cy="226814"/>
          </a:xfrm>
          <a:prstGeom prst="roundRect">
            <a:avLst>
              <a:gd name="adj" fmla="val 4200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85221" y="5562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85221" y="6052423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Oracle DB to store master database, blacklists, logs.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830997" y="4654868"/>
            <a:ext cx="3005614" cy="226814"/>
          </a:xfrm>
          <a:prstGeom prst="roundRect">
            <a:avLst>
              <a:gd name="adj" fmla="val 4200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830997" y="52218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Email Service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830997" y="5712262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In-house SMTP server for OTP sending.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11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Takeaways and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640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3706535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Enhanced Security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15444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Reduces fraudulent email submissions.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6640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6937" y="3706535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08983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Improved Delivery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08983" y="41544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Minimizes bounce rates and ensures reliable communication.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5767626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21553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Integration planning and UAT system setup.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2025-03-23T17:29:44Z</dcterms:created>
  <dcterms:modified xsi:type="dcterms:W3CDTF">2025-03-23T17:29:44Z</dcterms:modified>
</cp:coreProperties>
</file>